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72" r:id="rId3"/>
    <p:sldId id="285" r:id="rId4"/>
    <p:sldId id="280" r:id="rId5"/>
    <p:sldId id="282" r:id="rId6"/>
    <p:sldId id="283" r:id="rId7"/>
    <p:sldId id="284" r:id="rId8"/>
    <p:sldId id="278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942B"/>
    <a:srgbClr val="F6F6F6"/>
    <a:srgbClr val="F6EFE4"/>
    <a:srgbClr val="0C92CA"/>
    <a:srgbClr val="F5BB1A"/>
    <a:srgbClr val="000000"/>
    <a:srgbClr val="39FF14"/>
    <a:srgbClr val="C2D941"/>
    <a:srgbClr val="C2D93F"/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0" autoAdjust="0"/>
    <p:restoredTop sz="94653"/>
  </p:normalViewPr>
  <p:slideViewPr>
    <p:cSldViewPr snapToGrid="0" showGuides="1">
      <p:cViewPr varScale="1">
        <p:scale>
          <a:sx n="85" d="100"/>
          <a:sy n="85" d="100"/>
        </p:scale>
        <p:origin x="1096" y="184"/>
      </p:cViewPr>
      <p:guideLst>
        <p:guide orient="horz" pos="7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62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AAA9F-2C33-8E46-8132-CDD2989CE65D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6871C-7D74-7543-84F0-6B570945F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7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A7F2-814D-4F5C-8EBA-CDA47B3DD349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8C2BA-2163-4ADC-95E9-7DFB46960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5903167" cy="1470025"/>
          </a:xfrm>
        </p:spPr>
        <p:txBody>
          <a:bodyPr/>
          <a:lstStyle>
            <a:lvl1pPr algn="l">
              <a:defRPr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4861432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C2D94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8572"/>
            <a:ext cx="9144000" cy="1151572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143000"/>
            <a:ext cx="9144000" cy="104775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3" y="63367"/>
            <a:ext cx="1248159" cy="124434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81000" y="742131"/>
            <a:ext cx="804193" cy="801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377312" y="116783"/>
            <a:ext cx="804193" cy="801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6369785" y="116783"/>
            <a:ext cx="804193" cy="80173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49900" y="630812"/>
            <a:ext cx="804193" cy="801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 flipV="1">
            <a:off x="4762102" y="962177"/>
            <a:ext cx="606034" cy="604184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8033452" y="1412784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1026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080" y="1278636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6136072" y="2961670"/>
            <a:ext cx="3047494" cy="3896330"/>
            <a:chOff x="6136072" y="2961670"/>
            <a:chExt cx="3047494" cy="38963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36072" y="2961670"/>
              <a:ext cx="1883627" cy="18774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860" y="3730752"/>
              <a:ext cx="2241706" cy="3127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03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6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1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149508"/>
            <a:ext cx="9144000" cy="114666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6264173"/>
            <a:ext cx="9144000" cy="593827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Myriad Pro Light" pitchFamily="34" charset="0"/>
              <a:buChar char="&gt;"/>
              <a:defRPr>
                <a:latin typeface="Myriad Pro Light" pitchFamily="34" charset="0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8523"/>
            <a:ext cx="28956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r>
              <a:rPr lang="en-US" dirty="0" smtClean="0"/>
              <a:t>Adam the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7665821" y="6435871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4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830" y="6411812"/>
            <a:ext cx="355895" cy="35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8648700" y="6268591"/>
            <a:ext cx="438740" cy="573956"/>
            <a:chOff x="7664115" y="4980563"/>
            <a:chExt cx="1423326" cy="18619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4115" y="4980563"/>
              <a:ext cx="892397" cy="88948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80" y="5361219"/>
              <a:ext cx="1061861" cy="148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026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defRPr lang="en-US" sz="3200" kern="1200" dirty="0" smtClean="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rgbClr val="0C92CA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7929338" y="6414623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2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09" y="6278353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2"/>
          <p:cNvSpPr>
            <a:spLocks noGrp="1"/>
          </p:cNvSpPr>
          <p:nvPr userDrawn="1">
            <p:ph type="ftr" sz="quarter" idx="4294967295"/>
          </p:nvPr>
        </p:nvSpPr>
        <p:spPr>
          <a:xfrm>
            <a:off x="1311578" y="6367463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8241034" y="55846"/>
            <a:ext cx="882438" cy="1144772"/>
            <a:chOff x="8241034" y="55846"/>
            <a:chExt cx="882438" cy="11447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41034" y="55846"/>
              <a:ext cx="550676" cy="54887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002" y="286218"/>
              <a:ext cx="65547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78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9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penflip.com/powershellorg/the-dsc-book" TargetMode="External"/><Relationship Id="rId3" Type="http://schemas.openxmlformats.org/officeDocument/2006/relationships/hyperlink" Target="https://channel9.msdn.com/Series/MCP-Insider-Series-AMA-with-Jeffrey-Snover/02#time=09m16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technet.microsoft.com/DSC-Resource-Kit-All-c449312d" TargetMode="External"/><Relationship Id="rId4" Type="http://schemas.openxmlformats.org/officeDocument/2006/relationships/hyperlink" Target="https://github.com/PowerShellOrg/DSC/tree/master/Resources" TargetMode="External"/><Relationship Id="rId5" Type="http://schemas.openxmlformats.org/officeDocument/2006/relationships/hyperlink" Target="http://blogs.technet.com/b/privatecloud/archive/2014/05/14/just-enough-administration-step-by-step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chnet.microsoft.com/en-us/library/dn249921.aspx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83502" y="6042790"/>
            <a:ext cx="37769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Myriad Pro" pitchFamily="34" charset="0"/>
                <a:ea typeface="Adobe Gothic Std B" pitchFamily="34" charset="-128"/>
              </a:rPr>
              <a:t>Presented by:</a:t>
            </a:r>
          </a:p>
          <a:p>
            <a:pPr algn="ctr"/>
            <a:r>
              <a:rPr lang="en-US" sz="3200" dirty="0" smtClean="0">
                <a:latin typeface="Myriad Pro" pitchFamily="34" charset="0"/>
                <a:ea typeface="Adobe Gothic Std B" pitchFamily="34" charset="-128"/>
              </a:rPr>
              <a:t>Adam the Automator</a:t>
            </a:r>
            <a:endParaRPr lang="en-US" sz="3200" dirty="0">
              <a:latin typeface="Myriad Pro" pitchFamily="34" charset="0"/>
              <a:ea typeface="Adobe Gothic Std B" pitchFamily="34" charset="-128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05011" y="1954183"/>
            <a:ext cx="9038989" cy="807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PowerShell on Linux: What’s the Big Deal?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323432" y="4741614"/>
            <a:ext cx="293670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Myriad Pro Light" pitchFamily="34" charset="0"/>
              </a:rPr>
              <a:t>#!</a:t>
            </a:r>
            <a:endParaRPr lang="en-US" sz="1100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154" y="4789755"/>
            <a:ext cx="338554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pPr algn="l"/>
            <a:r>
              <a:rPr lang="en-US" sz="1100" dirty="0"/>
              <a:t>&gt;_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911154" y="3751675"/>
            <a:ext cx="2222893" cy="14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5596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0"/>
            <a:ext cx="5292889" cy="3271603"/>
          </a:xfrm>
        </p:spPr>
        <p:txBody>
          <a:bodyPr>
            <a:normAutofit lnSpcReduction="10000"/>
          </a:bodyPr>
          <a:lstStyle/>
          <a:p>
            <a:pPr>
              <a:buFont typeface="Myriad Pro Light" pitchFamily="34" charset="0"/>
              <a:buChar char="&gt;"/>
            </a:pPr>
            <a:r>
              <a:rPr lang="en-US" dirty="0"/>
              <a:t>Senior Automation </a:t>
            </a:r>
            <a:r>
              <a:rPr lang="en-US" dirty="0" smtClean="0"/>
              <a:t>Engineer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Enthusiast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Pluralsight Author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Freelance </a:t>
            </a:r>
            <a:r>
              <a:rPr lang="en-US" dirty="0"/>
              <a:t>Writer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err="1" smtClean="0"/>
              <a:t>adamtheautomator.com</a:t>
            </a:r>
            <a:endParaRPr lang="en-US" dirty="0" smtClean="0"/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Twitter: @</a:t>
            </a:r>
            <a:r>
              <a:rPr lang="en-US" dirty="0" err="1" smtClean="0"/>
              <a:t>adbertram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Guide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88207" y="4694726"/>
            <a:ext cx="22226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Myriad Pro Light" pitchFamily="34" charset="0"/>
              </a:rPr>
              <a:t>Microsoft Content</a:t>
            </a:r>
            <a:r>
              <a:rPr lang="en-US" sz="1400" dirty="0" smtClean="0">
                <a:latin typeface="Myriad Pro Light" pitchFamily="34" charset="0"/>
              </a:rPr>
              <a:t>/</a:t>
            </a:r>
            <a:br>
              <a:rPr lang="en-US" sz="1400" dirty="0" smtClean="0">
                <a:latin typeface="Myriad Pro Light" pitchFamily="34" charset="0"/>
              </a:rPr>
            </a:br>
            <a:r>
              <a:rPr lang="en-US" sz="1400" dirty="0" smtClean="0">
                <a:latin typeface="Myriad Pro Light" pitchFamily="34" charset="0"/>
              </a:rPr>
              <a:t>Datacenter </a:t>
            </a:r>
            <a:r>
              <a:rPr lang="en-US" sz="1400" dirty="0">
                <a:latin typeface="Myriad Pro Light" pitchFamily="34" charset="0"/>
              </a:rPr>
              <a:t>Management MVP</a:t>
            </a:r>
          </a:p>
        </p:txBody>
      </p:sp>
      <p:pic>
        <p:nvPicPr>
          <p:cNvPr id="8" name="Shape 11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149" y="2163274"/>
            <a:ext cx="2660745" cy="253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3099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DSC?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905002"/>
            <a:ext cx="8229600" cy="1962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“Desired State Configuration is </a:t>
            </a:r>
            <a:r>
              <a:rPr lang="en-US" sz="2800" dirty="0"/>
              <a:t>Microsoft’s technology, introduced in Windows </a:t>
            </a:r>
            <a:r>
              <a:rPr lang="en-US" sz="2800" dirty="0" smtClean="0"/>
              <a:t>Management </a:t>
            </a:r>
            <a:r>
              <a:rPr lang="en-US" sz="2800" dirty="0"/>
              <a:t>Framework 4.0, for declarative configuration of </a:t>
            </a:r>
            <a:r>
              <a:rPr lang="en-US" sz="2800" dirty="0" smtClean="0"/>
              <a:t>systems”							</a:t>
            </a:r>
            <a:r>
              <a:rPr lang="en-US" sz="2800" dirty="0" smtClean="0">
                <a:hlinkClick r:id="rId2"/>
              </a:rPr>
              <a:t>The DSC Book</a:t>
            </a:r>
            <a:endParaRPr lang="en-US" sz="2800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57200" y="3929197"/>
            <a:ext cx="8229600" cy="14967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08000" indent="-342900" algn="l" defTabSz="914400" rtl="0" eaLnBrk="1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DF3693"/>
              </a:buClr>
              <a:buSzPct val="130000"/>
              <a:buFont typeface="Arial" panose="020B0604020202020204" pitchFamily="34" charset="0"/>
              <a:buChar char="•"/>
              <a:defRPr sz="2000" kern="1200" spc="-150">
                <a:solidFill>
                  <a:srgbClr val="2B2B2B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DF3693"/>
              </a:buClr>
              <a:buSzPct val="130000"/>
              <a:buFont typeface="Arial" panose="020B0604020202020204" pitchFamily="34" charset="0"/>
              <a:buChar char="•"/>
              <a:defRPr sz="2000" kern="1200" spc="-150">
                <a:solidFill>
                  <a:srgbClr val="2B2B2B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DF3693"/>
              </a:buClr>
              <a:buSzPct val="130000"/>
              <a:buFont typeface="Arial" panose="020B0604020202020204" pitchFamily="34" charset="0"/>
              <a:buChar char="•"/>
              <a:defRPr sz="2000" kern="1200" spc="-150">
                <a:solidFill>
                  <a:srgbClr val="2B2B2B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DF3693"/>
              </a:buClr>
              <a:buSzPct val="130000"/>
              <a:buFont typeface="Arial" panose="020B0604020202020204" pitchFamily="34" charset="0"/>
              <a:buChar char="•"/>
              <a:defRPr sz="2000" kern="1200" spc="-150">
                <a:solidFill>
                  <a:srgbClr val="2B2B2B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DF3693"/>
              </a:buClr>
              <a:buSzPct val="130000"/>
              <a:buFont typeface="Arial" panose="020B0604020202020204" pitchFamily="34" charset="0"/>
              <a:buChar char="•"/>
              <a:defRPr sz="2000" kern="1200" spc="-150">
                <a:solidFill>
                  <a:srgbClr val="2B2B2B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Myriad Pro Light" charset="0"/>
                <a:ea typeface="Myriad Pro Light" charset="0"/>
                <a:cs typeface="Myriad Pro Light" charset="0"/>
              </a:rPr>
              <a:t>“DSC is a distributed, heterogeneous, </a:t>
            </a:r>
            <a:r>
              <a:rPr lang="en-US" sz="2800" dirty="0" smtClean="0">
                <a:latin typeface="Myriad Pro Light" charset="0"/>
                <a:ea typeface="Myriad Pro Light" charset="0"/>
                <a:cs typeface="Myriad Pro Light" charset="0"/>
              </a:rPr>
              <a:t>configuration</a:t>
            </a:r>
          </a:p>
          <a:p>
            <a:pPr marL="0" indent="0">
              <a:buNone/>
            </a:pPr>
            <a:r>
              <a:rPr lang="en-US" sz="2800" dirty="0" smtClean="0">
                <a:latin typeface="Myriad Pro Light" charset="0"/>
                <a:ea typeface="Myriad Pro Light" charset="0"/>
                <a:cs typeface="Myriad Pro Light" charset="0"/>
              </a:rPr>
              <a:t>management </a:t>
            </a:r>
            <a:r>
              <a:rPr lang="en-US" sz="2800" dirty="0">
                <a:latin typeface="Myriad Pro Light" charset="0"/>
                <a:ea typeface="Myriad Pro Light" charset="0"/>
                <a:cs typeface="Myriad Pro Light" charset="0"/>
              </a:rPr>
              <a:t>platform”</a:t>
            </a:r>
            <a:r>
              <a:rPr lang="en-US" sz="2800" dirty="0">
                <a:latin typeface="Myriad Pro Light" charset="0"/>
                <a:ea typeface="Myriad Pro Light" charset="0"/>
                <a:cs typeface="Myriad Pro Light" charset="0"/>
              </a:rPr>
              <a:t>								</a:t>
            </a:r>
            <a:r>
              <a:rPr lang="en-US" sz="2800" dirty="0" smtClean="0">
                <a:latin typeface="Myriad Pro Light" charset="0"/>
                <a:ea typeface="Myriad Pro Light" charset="0"/>
                <a:cs typeface="Myriad Pro Light" charset="0"/>
              </a:rPr>
              <a:t>                                                     </a:t>
            </a:r>
            <a:r>
              <a:rPr lang="en-US" sz="2800" dirty="0" smtClean="0">
                <a:latin typeface="Myriad Pro Light" charset="0"/>
                <a:ea typeface="Myriad Pro Light" charset="0"/>
                <a:cs typeface="Myriad Pro Light" charset="0"/>
                <a:hlinkClick r:id="rId3"/>
              </a:rPr>
              <a:t>Jeffrey </a:t>
            </a:r>
            <a:r>
              <a:rPr lang="en-US" sz="2800" dirty="0">
                <a:latin typeface="Myriad Pro Light" charset="0"/>
                <a:ea typeface="Myriad Pro Light" charset="0"/>
                <a:cs typeface="Myriad Pro Light" charset="0"/>
                <a:hlinkClick r:id="rId3"/>
              </a:rPr>
              <a:t>Snover</a:t>
            </a:r>
            <a:endParaRPr lang="en-US" sz="2800" dirty="0">
              <a:latin typeface="Myriad Pro Light" charset="0"/>
              <a:ea typeface="Myriad Pro Light" charset="0"/>
              <a:cs typeface="Myriad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59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DSC work?</a:t>
            </a:r>
            <a:endParaRPr lang="en-US" dirty="0"/>
          </a:p>
        </p:txBody>
      </p:sp>
      <p:pic>
        <p:nvPicPr>
          <p:cNvPr id="6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19" y="1406218"/>
            <a:ext cx="7974481" cy="4485647"/>
          </a:xfrm>
        </p:spPr>
      </p:pic>
    </p:spTree>
    <p:extLst>
      <p:ext uri="{BB962C8B-B14F-4D97-AF65-F5344CB8AC3E}">
        <p14:creationId xmlns:p14="http://schemas.microsoft.com/office/powerpoint/2010/main" val="323800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566" y="1646061"/>
            <a:ext cx="5018375" cy="374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52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Managed Object Format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77" y="1571110"/>
            <a:ext cx="6661679" cy="421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DSC Resources</a:t>
            </a:r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1663285"/>
            <a:ext cx="8229600" cy="167095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Built-In </a:t>
            </a:r>
            <a:endParaRPr lang="en-US" dirty="0" smtClean="0"/>
          </a:p>
          <a:p>
            <a:r>
              <a:rPr lang="en-US" dirty="0">
                <a:hlinkClick r:id="rId3"/>
              </a:rPr>
              <a:t>DSC Resource Kit </a:t>
            </a:r>
            <a:r>
              <a:rPr lang="en-US" dirty="0" smtClean="0">
                <a:hlinkClick r:id="rId3"/>
              </a:rPr>
              <a:t>Wave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Community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7200" y="3334241"/>
            <a:ext cx="8229600" cy="1670956"/>
          </a:xfrm>
          <a:prstGeom prst="rect">
            <a:avLst/>
          </a:prstGeom>
        </p:spPr>
        <p:txBody>
          <a:bodyPr vert="horz" lIns="91440" tIns="45720" rIns="91440" bIns="45720" numCol="3" rtlCol="0" anchor="t">
            <a:normAutofit/>
          </a:bodyPr>
          <a:lstStyle>
            <a:lvl1pPr marL="108000" indent="-342900" algn="l" defTabSz="914400" rtl="0" eaLnBrk="1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DF3693"/>
              </a:buClr>
              <a:buSzPct val="130000"/>
              <a:buFont typeface="Arial" panose="020B0604020202020204" pitchFamily="34" charset="0"/>
              <a:buChar char="•"/>
              <a:defRPr sz="2000" kern="1200" spc="-150">
                <a:solidFill>
                  <a:srgbClr val="2B2B2B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DF3693"/>
              </a:buClr>
              <a:buSzPct val="130000"/>
              <a:buFont typeface="Arial" panose="020B0604020202020204" pitchFamily="34" charset="0"/>
              <a:buChar char="•"/>
              <a:defRPr sz="2000" kern="1200" spc="-150">
                <a:solidFill>
                  <a:srgbClr val="2B2B2B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DF3693"/>
              </a:buClr>
              <a:buSzPct val="130000"/>
              <a:buFont typeface="Arial" panose="020B0604020202020204" pitchFamily="34" charset="0"/>
              <a:buChar char="•"/>
              <a:defRPr sz="2000" kern="1200" spc="-150">
                <a:solidFill>
                  <a:srgbClr val="2B2B2B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DF3693"/>
              </a:buClr>
              <a:buSzPct val="130000"/>
              <a:buFont typeface="Arial" panose="020B0604020202020204" pitchFamily="34" charset="0"/>
              <a:buChar char="•"/>
              <a:defRPr sz="2000" kern="1200" spc="-150">
                <a:solidFill>
                  <a:srgbClr val="2B2B2B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DF3693"/>
              </a:buClr>
              <a:buSzPct val="130000"/>
              <a:buFont typeface="Arial" panose="020B0604020202020204" pitchFamily="34" charset="0"/>
              <a:buChar char="•"/>
              <a:defRPr sz="2000" kern="1200" spc="-150">
                <a:solidFill>
                  <a:srgbClr val="2B2B2B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xActiveDirectory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xAzure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xChrome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xDnsServer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xMySql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5"/>
              </a:rPr>
              <a:t>xJEA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xWebAdministration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cFailOverCluster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WindowsProcess</a:t>
            </a:r>
            <a:r>
              <a:rPr lang="en-US" dirty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1885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00491" y="1433292"/>
            <a:ext cx="6343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Myriad Pro Light" charset="0"/>
                <a:ea typeface="Myriad Pro Light" charset="0"/>
                <a:cs typeface="Myriad Pro Light" charset="0"/>
              </a:rPr>
              <a:t>Demo #1 - </a:t>
            </a:r>
            <a:r>
              <a:rPr lang="en-US" sz="2800" dirty="0">
                <a:latin typeface="Myriad Pro Light" charset="0"/>
                <a:ea typeface="Myriad Pro Light" charset="0"/>
                <a:cs typeface="Myriad Pro Light" charset="0"/>
              </a:rPr>
              <a:t>PowerShell vs. PowerShell </a:t>
            </a:r>
            <a:r>
              <a:rPr lang="en-US" sz="2800" dirty="0" smtClean="0">
                <a:latin typeface="Myriad Pro Light" charset="0"/>
                <a:ea typeface="Myriad Pro Light" charset="0"/>
                <a:cs typeface="Myriad Pro Light" charset="0"/>
              </a:rPr>
              <a:t>DSC</a:t>
            </a:r>
            <a:endParaRPr lang="en-US" sz="2800" dirty="0">
              <a:latin typeface="Myriad Pro Light" charset="0"/>
              <a:ea typeface="Myriad Pro Light" charset="0"/>
              <a:cs typeface="Myriad Pro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0491" y="3371601"/>
            <a:ext cx="6136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Myriad Pro Light" charset="0"/>
                <a:ea typeface="Myriad Pro Light" charset="0"/>
                <a:cs typeface="Myriad Pro Light" charset="0"/>
              </a:rPr>
              <a:t>Demo #2 </a:t>
            </a:r>
            <a:r>
              <a:rPr lang="mr-IN" sz="2800" dirty="0" smtClean="0">
                <a:latin typeface="Myriad Pro Light" charset="0"/>
                <a:ea typeface="Myriad Pro Light" charset="0"/>
                <a:cs typeface="Myriad Pro Light" charset="0"/>
              </a:rPr>
              <a:t>–</a:t>
            </a:r>
            <a:r>
              <a:rPr lang="en-US" sz="2800" dirty="0" smtClean="0">
                <a:latin typeface="Myriad Pro Light" charset="0"/>
                <a:ea typeface="Myriad Pro Light" charset="0"/>
                <a:cs typeface="Myriad Pro Light" charset="0"/>
              </a:rPr>
              <a:t> Installing SQL Server with DSC</a:t>
            </a:r>
            <a:endParaRPr lang="en-US" sz="2800" dirty="0">
              <a:latin typeface="Myriad Pro Light" charset="0"/>
              <a:ea typeface="Myriad Pro Light" charset="0"/>
              <a:cs typeface="Myriad Pro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00491" y="2048935"/>
            <a:ext cx="33778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Myriad Pro Light" charset="0"/>
                <a:ea typeface="Myriad Pro Light" charset="0"/>
                <a:cs typeface="Myriad Pro Light" charset="0"/>
              </a:rPr>
              <a:t>Create a file with PowerShell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Myriad Pro Light" charset="0"/>
                <a:ea typeface="Myriad Pro Light" charset="0"/>
                <a:cs typeface="Myriad Pro Light" charset="0"/>
              </a:rPr>
              <a:t>Create a file with DSC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Myriad Pro Light" charset="0"/>
                <a:ea typeface="Myriad Pro Light" charset="0"/>
                <a:cs typeface="Myriad Pro Light" charset="0"/>
              </a:rPr>
              <a:t>Explain the differences</a:t>
            </a:r>
            <a:endParaRPr lang="en-US" sz="2000" dirty="0">
              <a:latin typeface="Myriad Pro Light" charset="0"/>
              <a:ea typeface="Myriad Pro Light" charset="0"/>
              <a:cs typeface="Myriad Pr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00491" y="4212757"/>
            <a:ext cx="56252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Myriad Pro Light" charset="0"/>
                <a:ea typeface="Myriad Pro Light" charset="0"/>
                <a:cs typeface="Myriad Pro Light" charset="0"/>
              </a:rPr>
              <a:t>Full install and </a:t>
            </a:r>
            <a:r>
              <a:rPr lang="en-US" sz="2000" dirty="0" err="1" smtClean="0">
                <a:latin typeface="Myriad Pro Light" charset="0"/>
                <a:ea typeface="Myriad Pro Light" charset="0"/>
                <a:cs typeface="Myriad Pro Light" charset="0"/>
              </a:rPr>
              <a:t>config</a:t>
            </a:r>
            <a:r>
              <a:rPr lang="en-US" sz="2000" dirty="0" smtClean="0">
                <a:latin typeface="Myriad Pro Light" charset="0"/>
                <a:ea typeface="Myriad Pro Light" charset="0"/>
                <a:cs typeface="Myriad Pro Light" charset="0"/>
              </a:rPr>
              <a:t> with DSC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Myriad Pro Light" charset="0"/>
                <a:ea typeface="Myriad Pro Light" charset="0"/>
                <a:cs typeface="Myriad Pro Light" charset="0"/>
              </a:rPr>
              <a:t>Downloading and installing community resources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Myriad Pro Light" charset="0"/>
                <a:ea typeface="Myriad Pro Light" charset="0"/>
                <a:cs typeface="Myriad Pro Light" charset="0"/>
              </a:rPr>
              <a:t>Using configuration data and server “role” concept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Myriad Pro Light" charset="0"/>
                <a:ea typeface="Myriad Pro Light" charset="0"/>
                <a:cs typeface="Myriad Pro Light" charset="0"/>
              </a:rPr>
              <a:t>Allows for multiple nodes</a:t>
            </a:r>
            <a:endParaRPr lang="en-US" sz="2000" dirty="0">
              <a:latin typeface="Myriad Pro Light" charset="0"/>
              <a:ea typeface="Myriad Pro Light" charset="0"/>
              <a:cs typeface="Myriad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12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3826</TotalTime>
  <Words>184</Words>
  <Application>Microsoft Macintosh PowerPoint</Application>
  <PresentationFormat>On-screen Show (4:3)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Adobe Gothic Std B</vt:lpstr>
      <vt:lpstr>Arial Black</vt:lpstr>
      <vt:lpstr>Myriad Pro</vt:lpstr>
      <vt:lpstr>Myriad Pro Light</vt:lpstr>
      <vt:lpstr>Arial</vt:lpstr>
      <vt:lpstr>Calibri</vt:lpstr>
      <vt:lpstr>Trebuchet MS</vt:lpstr>
      <vt:lpstr>Office Theme</vt:lpstr>
      <vt:lpstr>PowerPoint Presentation</vt:lpstr>
      <vt:lpstr>Your Guide</vt:lpstr>
      <vt:lpstr>What is DSC?</vt:lpstr>
      <vt:lpstr>How does DSC work?</vt:lpstr>
      <vt:lpstr>Configuration</vt:lpstr>
      <vt:lpstr>Managed Object Format</vt:lpstr>
      <vt:lpstr>DSC Resources</vt:lpstr>
      <vt:lpstr>Demos!</vt:lpstr>
    </vt:vector>
  </TitlesOfParts>
  <Company>HP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</dc:creator>
  <cp:lastModifiedBy>Microsoft Office User</cp:lastModifiedBy>
  <cp:revision>142</cp:revision>
  <dcterms:created xsi:type="dcterms:W3CDTF">2015-10-10T23:11:31Z</dcterms:created>
  <dcterms:modified xsi:type="dcterms:W3CDTF">2016-10-19T23:39:40Z</dcterms:modified>
</cp:coreProperties>
</file>